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4" r:id="rId3"/>
    <p:sldId id="303" r:id="rId4"/>
    <p:sldId id="274" r:id="rId5"/>
    <p:sldId id="305" r:id="rId6"/>
    <p:sldId id="306" r:id="rId7"/>
    <p:sldId id="307" r:id="rId8"/>
    <p:sldId id="309" r:id="rId9"/>
    <p:sldId id="308" r:id="rId10"/>
    <p:sldId id="310" r:id="rId11"/>
    <p:sldId id="31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69D3"/>
    <a:srgbClr val="FEB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8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47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5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9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4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3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8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7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4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5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8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6860" y="480266"/>
            <a:ext cx="9144000" cy="953863"/>
          </a:xfrm>
        </p:spPr>
        <p:txBody>
          <a:bodyPr/>
          <a:lstStyle/>
          <a:p>
            <a:r>
              <a:rPr lang="en-US" dirty="0" smtClean="0"/>
              <a:t>Introduction </a:t>
            </a:r>
            <a:r>
              <a:rPr lang="en-US" dirty="0" smtClean="0"/>
              <a:t>to Cryptography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778" y="1626253"/>
            <a:ext cx="3382857" cy="48457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934" y="1905985"/>
            <a:ext cx="2143125" cy="21431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3424" y="4764306"/>
            <a:ext cx="2971800" cy="15335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6981" y="2612149"/>
            <a:ext cx="242887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9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1695" y="1805583"/>
            <a:ext cx="2456808" cy="1628971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84884" y="321835"/>
            <a:ext cx="10515600" cy="1325563"/>
          </a:xfrm>
        </p:spPr>
        <p:txBody>
          <a:bodyPr/>
          <a:lstStyle/>
          <a:p>
            <a:r>
              <a:rPr lang="en-US" dirty="0" smtClean="0"/>
              <a:t>Asymmetric Key Cryptography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3293739" y="4782207"/>
            <a:ext cx="5491383" cy="1683361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Bob grabs a lock and uses it to lock a message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Even bob can’t unlock the messag</a:t>
            </a:r>
            <a:r>
              <a:rPr lang="en-US" sz="2400" dirty="0" smtClean="0">
                <a:solidFill>
                  <a:schemeClr val="tx1"/>
                </a:solidFill>
              </a:rPr>
              <a:t>e he just created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884" y="3329497"/>
            <a:ext cx="2067017" cy="274036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6961" y="3329497"/>
            <a:ext cx="1991542" cy="274036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977" y="1805583"/>
            <a:ext cx="807364" cy="807364"/>
          </a:xfrm>
          <a:prstGeom prst="rect">
            <a:avLst/>
          </a:prstGeom>
        </p:spPr>
      </p:pic>
      <p:sp>
        <p:nvSpPr>
          <p:cNvPr id="23" name="AutoShape 2" descr="Image result for envelope"/>
          <p:cNvSpPr>
            <a:spLocks noChangeAspect="1" noChangeArrowheads="1"/>
          </p:cNvSpPr>
          <p:nvPr/>
        </p:nvSpPr>
        <p:spPr bwMode="auto">
          <a:xfrm>
            <a:off x="155575" y="-122939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0" name="Straight Arrow Connector 39"/>
          <p:cNvCxnSpPr>
            <a:stCxn id="22" idx="2"/>
            <a:endCxn id="17" idx="0"/>
          </p:cNvCxnSpPr>
          <p:nvPr/>
        </p:nvCxnSpPr>
        <p:spPr>
          <a:xfrm>
            <a:off x="1906659" y="2612947"/>
            <a:ext cx="11734" cy="71655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75013" y="2367036"/>
            <a:ext cx="769263" cy="76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22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8785" y="2652792"/>
            <a:ext cx="2456808" cy="1628971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84884" y="321835"/>
            <a:ext cx="10515600" cy="1325563"/>
          </a:xfrm>
        </p:spPr>
        <p:txBody>
          <a:bodyPr/>
          <a:lstStyle/>
          <a:p>
            <a:r>
              <a:rPr lang="en-US" dirty="0" smtClean="0"/>
              <a:t>Asymmetric Key Cryptography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6506112" y="1537068"/>
            <a:ext cx="5491383" cy="1441511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Just like Bob, Eve can’t decrypt the message either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Alice uses her key to reverse the trapdoor function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884" y="3329497"/>
            <a:ext cx="2067017" cy="274036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6961" y="3329497"/>
            <a:ext cx="1991542" cy="274036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977" y="1805583"/>
            <a:ext cx="807364" cy="807364"/>
          </a:xfrm>
          <a:prstGeom prst="rect">
            <a:avLst/>
          </a:prstGeom>
        </p:spPr>
      </p:pic>
      <p:sp>
        <p:nvSpPr>
          <p:cNvPr id="23" name="AutoShape 2" descr="Image result for envelope"/>
          <p:cNvSpPr>
            <a:spLocks noChangeAspect="1" noChangeArrowheads="1"/>
          </p:cNvSpPr>
          <p:nvPr/>
        </p:nvSpPr>
        <p:spPr bwMode="auto">
          <a:xfrm>
            <a:off x="155575" y="-122939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0" name="Straight Arrow Connector 39"/>
          <p:cNvCxnSpPr>
            <a:stCxn id="22" idx="2"/>
            <a:endCxn id="17" idx="0"/>
          </p:cNvCxnSpPr>
          <p:nvPr/>
        </p:nvCxnSpPr>
        <p:spPr>
          <a:xfrm>
            <a:off x="1906659" y="2612947"/>
            <a:ext cx="11734" cy="71655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02103" y="3214245"/>
            <a:ext cx="769263" cy="7692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83034" y="4144715"/>
            <a:ext cx="1407399" cy="2634457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>
          <a:xfrm rot="10800000">
            <a:off x="7376664" y="4202031"/>
            <a:ext cx="1519226" cy="4976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0800000">
            <a:off x="3060730" y="4202031"/>
            <a:ext cx="1519226" cy="4976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4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8716" y="1841158"/>
            <a:ext cx="2548074" cy="168948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84884" y="321835"/>
            <a:ext cx="10515600" cy="1325563"/>
          </a:xfrm>
        </p:spPr>
        <p:txBody>
          <a:bodyPr/>
          <a:lstStyle/>
          <a:p>
            <a:r>
              <a:rPr lang="en-US" dirty="0" smtClean="0"/>
              <a:t>Introduction to Cryptography</a:t>
            </a:r>
            <a:endParaRPr lang="en-US" dirty="0"/>
          </a:p>
        </p:txBody>
      </p:sp>
      <p:sp>
        <p:nvSpPr>
          <p:cNvPr id="23" name="AutoShape 2" descr="Image result for envelope"/>
          <p:cNvSpPr>
            <a:spLocks noChangeAspect="1" noChangeArrowheads="1"/>
          </p:cNvSpPr>
          <p:nvPr/>
        </p:nvSpPr>
        <p:spPr bwMode="auto">
          <a:xfrm>
            <a:off x="155575" y="-122939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933" y="1841158"/>
            <a:ext cx="2548074" cy="1689484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>
          <a:xfrm>
            <a:off x="3563007" y="2402383"/>
            <a:ext cx="1519226" cy="4976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155" y="2224526"/>
            <a:ext cx="1943195" cy="8636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7529" y="2217717"/>
            <a:ext cx="1022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PlainText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7765712" y="2402383"/>
            <a:ext cx="1519226" cy="4976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4938" y="1930495"/>
            <a:ext cx="2548074" cy="168948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040900" y="2328074"/>
            <a:ext cx="1180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CipherText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866883" y="4152335"/>
            <a:ext cx="5089579" cy="2550630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Messages are numbers (bytes)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We can “do math” on bytes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That math obscures the plaintext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The harder to invert the function,  (without special knowledge) the better the encryption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19" idx="0"/>
            <a:endCxn id="14" idx="2"/>
          </p:cNvCxnSpPr>
          <p:nvPr/>
        </p:nvCxnSpPr>
        <p:spPr>
          <a:xfrm flipH="1" flipV="1">
            <a:off x="6272753" y="3530642"/>
            <a:ext cx="138920" cy="62169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98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84884" y="321835"/>
            <a:ext cx="10515600" cy="1325563"/>
          </a:xfrm>
        </p:spPr>
        <p:txBody>
          <a:bodyPr/>
          <a:lstStyle/>
          <a:p>
            <a:r>
              <a:rPr lang="en-US" dirty="0" smtClean="0"/>
              <a:t>Symmetric Key Cryptography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3324194" y="4600792"/>
            <a:ext cx="5491383" cy="1580997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Alice and Bob have same key.  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How they share it is a *real* problem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How many keys are needed for N players?  (graph theory question)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884" y="3329497"/>
            <a:ext cx="2067017" cy="274036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6961" y="3329497"/>
            <a:ext cx="1991542" cy="274036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657" y="2064274"/>
            <a:ext cx="1021638" cy="1021638"/>
          </a:xfrm>
          <a:prstGeom prst="rect">
            <a:avLst/>
          </a:prstGeom>
        </p:spPr>
      </p:pic>
      <p:sp>
        <p:nvSpPr>
          <p:cNvPr id="23" name="AutoShape 2" descr="Image result for envelope"/>
          <p:cNvSpPr>
            <a:spLocks noChangeAspect="1" noChangeArrowheads="1"/>
          </p:cNvSpPr>
          <p:nvPr/>
        </p:nvSpPr>
        <p:spPr bwMode="auto">
          <a:xfrm>
            <a:off x="155575" y="-122939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7" name="Straight Arrow Connector 26"/>
          <p:cNvCxnSpPr>
            <a:stCxn id="22" idx="2"/>
            <a:endCxn id="20" idx="1"/>
          </p:cNvCxnSpPr>
          <p:nvPr/>
        </p:nvCxnSpPr>
        <p:spPr>
          <a:xfrm>
            <a:off x="5814476" y="3085912"/>
            <a:ext cx="3312485" cy="16137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2" idx="2"/>
            <a:endCxn id="17" idx="3"/>
          </p:cNvCxnSpPr>
          <p:nvPr/>
        </p:nvCxnSpPr>
        <p:spPr>
          <a:xfrm flipH="1">
            <a:off x="2951901" y="3085912"/>
            <a:ext cx="2862575" cy="16137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7051" y="645378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74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84884" y="321835"/>
            <a:ext cx="10515600" cy="1325563"/>
          </a:xfrm>
        </p:spPr>
        <p:txBody>
          <a:bodyPr/>
          <a:lstStyle/>
          <a:p>
            <a:r>
              <a:rPr lang="en-US" dirty="0" smtClean="0"/>
              <a:t>Symmetric Key Cryptography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884" y="1816011"/>
            <a:ext cx="2067017" cy="274036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6961" y="1816011"/>
            <a:ext cx="1991542" cy="2740363"/>
          </a:xfrm>
          <a:prstGeom prst="rect">
            <a:avLst/>
          </a:prstGeom>
        </p:spPr>
      </p:pic>
      <p:sp>
        <p:nvSpPr>
          <p:cNvPr id="23" name="AutoShape 2" descr="Image result for envelope"/>
          <p:cNvSpPr>
            <a:spLocks noChangeAspect="1" noChangeArrowheads="1"/>
          </p:cNvSpPr>
          <p:nvPr/>
        </p:nvSpPr>
        <p:spPr bwMode="auto">
          <a:xfrm>
            <a:off x="155575" y="-122939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9472" y="2412778"/>
            <a:ext cx="1952478" cy="1294578"/>
          </a:xfrm>
          <a:prstGeom prst="rect">
            <a:avLst/>
          </a:prstGeom>
        </p:spPr>
      </p:pic>
      <p:sp>
        <p:nvSpPr>
          <p:cNvPr id="37" name="Right Arrow 36"/>
          <p:cNvSpPr/>
          <p:nvPr/>
        </p:nvSpPr>
        <p:spPr>
          <a:xfrm>
            <a:off x="3250247" y="2811243"/>
            <a:ext cx="1519226" cy="4976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7078877" y="2811243"/>
            <a:ext cx="1519226" cy="4976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819" y="2744150"/>
            <a:ext cx="1421619" cy="631831"/>
          </a:xfrm>
          <a:prstGeom prst="rect">
            <a:avLst/>
          </a:prstGeom>
        </p:spPr>
      </p:pic>
      <p:sp>
        <p:nvSpPr>
          <p:cNvPr id="49" name="Rounded Rectangle 48"/>
          <p:cNvSpPr/>
          <p:nvPr/>
        </p:nvSpPr>
        <p:spPr>
          <a:xfrm>
            <a:off x="2991845" y="4401034"/>
            <a:ext cx="6135116" cy="2399098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Alice transforms the message using the pre-shared key to cipher text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Bob uses the pre-shared key to invert the function to reveal plain text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Knowing the key and f(x) makes both encryption and decryption simple/easy </a:t>
            </a:r>
          </a:p>
        </p:txBody>
      </p:sp>
    </p:spTree>
    <p:extLst>
      <p:ext uri="{BB962C8B-B14F-4D97-AF65-F5344CB8AC3E}">
        <p14:creationId xmlns:p14="http://schemas.microsoft.com/office/powerpoint/2010/main" val="111028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84884" y="321835"/>
            <a:ext cx="10515600" cy="1325563"/>
          </a:xfrm>
        </p:spPr>
        <p:txBody>
          <a:bodyPr/>
          <a:lstStyle/>
          <a:p>
            <a:r>
              <a:rPr lang="en-US" dirty="0" smtClean="0"/>
              <a:t>Symmetric Key Cryptography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884" y="1816011"/>
            <a:ext cx="2067017" cy="274036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6961" y="1816011"/>
            <a:ext cx="1991542" cy="2740363"/>
          </a:xfrm>
          <a:prstGeom prst="rect">
            <a:avLst/>
          </a:prstGeom>
        </p:spPr>
      </p:pic>
      <p:sp>
        <p:nvSpPr>
          <p:cNvPr id="23" name="AutoShape 2" descr="Image result for envelope"/>
          <p:cNvSpPr>
            <a:spLocks noChangeAspect="1" noChangeArrowheads="1"/>
          </p:cNvSpPr>
          <p:nvPr/>
        </p:nvSpPr>
        <p:spPr bwMode="auto">
          <a:xfrm>
            <a:off x="155575" y="-122939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9472" y="2412778"/>
            <a:ext cx="1952478" cy="1294578"/>
          </a:xfrm>
          <a:prstGeom prst="rect">
            <a:avLst/>
          </a:prstGeom>
        </p:spPr>
      </p:pic>
      <p:sp>
        <p:nvSpPr>
          <p:cNvPr id="37" name="Right Arrow 36"/>
          <p:cNvSpPr/>
          <p:nvPr/>
        </p:nvSpPr>
        <p:spPr>
          <a:xfrm>
            <a:off x="3250247" y="2811243"/>
            <a:ext cx="1519226" cy="4976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7078877" y="2811243"/>
            <a:ext cx="1519226" cy="4976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819" y="2744150"/>
            <a:ext cx="1421619" cy="63183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67819" y="3590441"/>
            <a:ext cx="1510670" cy="2957503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 rot="20734700">
            <a:off x="6682339" y="4708306"/>
            <a:ext cx="5335675" cy="1509028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Eve observes the message in transit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Without the key, inverting the function is too costly/time consuming to be effective</a:t>
            </a:r>
          </a:p>
        </p:txBody>
      </p:sp>
    </p:spTree>
    <p:extLst>
      <p:ext uri="{BB962C8B-B14F-4D97-AF65-F5344CB8AC3E}">
        <p14:creationId xmlns:p14="http://schemas.microsoft.com/office/powerpoint/2010/main" val="30401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Tweet Example (One Time Pad / Crib)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3490"/>
            <a:ext cx="10515600" cy="466347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How long can a tweet be?</a:t>
            </a:r>
          </a:p>
          <a:p>
            <a:r>
              <a:rPr lang="en-US" dirty="0" smtClean="0"/>
              <a:t>What if we generate a 140B “good” random number</a:t>
            </a:r>
          </a:p>
          <a:p>
            <a:r>
              <a:rPr lang="en-US" dirty="0" smtClean="0"/>
              <a:t>We both take a copy of it to our remote locations</a:t>
            </a:r>
          </a:p>
          <a:p>
            <a:r>
              <a:rPr lang="en-US" dirty="0" smtClean="0"/>
              <a:t>When I want to send you a message:</a:t>
            </a:r>
          </a:p>
          <a:p>
            <a:pPr lvl="1"/>
            <a:r>
              <a:rPr lang="en-US" dirty="0" smtClean="0"/>
              <a:t>Create the message</a:t>
            </a:r>
          </a:p>
          <a:p>
            <a:pPr lvl="1"/>
            <a:r>
              <a:rPr lang="en-US" dirty="0" smtClean="0"/>
              <a:t>XOR the message with the random number</a:t>
            </a:r>
          </a:p>
          <a:p>
            <a:pPr lvl="1"/>
            <a:r>
              <a:rPr lang="en-US" dirty="0" smtClean="0"/>
              <a:t>Send it via an observable medium</a:t>
            </a:r>
          </a:p>
          <a:p>
            <a:pPr lvl="1"/>
            <a:r>
              <a:rPr lang="en-US" dirty="0" smtClean="0"/>
              <a:t>You receive it and XOR the cipher text with the random number</a:t>
            </a:r>
          </a:p>
          <a:p>
            <a:r>
              <a:rPr lang="en-US" dirty="0" smtClean="0"/>
              <a:t>How secure is this? </a:t>
            </a:r>
          </a:p>
          <a:p>
            <a:pPr lvl="1"/>
            <a:r>
              <a:rPr lang="en-US" dirty="0" smtClean="0"/>
              <a:t>How hard was the transform with key knowledge?</a:t>
            </a:r>
          </a:p>
          <a:p>
            <a:pPr lvl="1"/>
            <a:r>
              <a:rPr lang="en-US" dirty="0" smtClean="0"/>
              <a:t>How hard is the transform without key knowledge (even if Eve knows XOR transform)</a:t>
            </a:r>
          </a:p>
          <a:p>
            <a:r>
              <a:rPr lang="en-US" dirty="0" smtClean="0"/>
              <a:t>What should we never do, (if we want to keep maintain confidentiality)?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25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756006" y="4121468"/>
            <a:ext cx="9964546" cy="19821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56006" y="1690688"/>
            <a:ext cx="9964546" cy="14939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and Stream Ciphers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06" y="1589770"/>
            <a:ext cx="5019675" cy="17335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5362" y="2136228"/>
            <a:ext cx="640638" cy="6406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85185" y="2164158"/>
            <a:ext cx="40450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PlainText</a:t>
            </a:r>
            <a:r>
              <a:rPr lang="en-US" sz="3200" dirty="0" smtClean="0"/>
              <a:t> =&gt; </a:t>
            </a:r>
            <a:r>
              <a:rPr lang="en-US" sz="3200" dirty="0" err="1" smtClean="0"/>
              <a:t>CipherText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456" y="4132898"/>
            <a:ext cx="664845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20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Asymmetric Key Cryptography (Trapdoor function)</a:t>
            </a:r>
            <a:endParaRPr lang="en-US" sz="4000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341032" y="1457763"/>
            <a:ext cx="5493615" cy="4351338"/>
          </a:xfrm>
        </p:spPr>
        <p:txBody>
          <a:bodyPr/>
          <a:lstStyle/>
          <a:p>
            <a:r>
              <a:rPr lang="en-US" dirty="0" smtClean="0"/>
              <a:t>I could give you an open lock</a:t>
            </a:r>
          </a:p>
          <a:p>
            <a:r>
              <a:rPr lang="en-US" dirty="0" smtClean="0"/>
              <a:t>You could easily lock up my shed</a:t>
            </a:r>
          </a:p>
          <a:p>
            <a:r>
              <a:rPr lang="en-US" dirty="0" smtClean="0"/>
              <a:t>Even you couldn’t easily get it open once you locked it</a:t>
            </a:r>
          </a:p>
          <a:p>
            <a:r>
              <a:rPr lang="en-US" dirty="0" smtClean="0"/>
              <a:t>Are there mathematical functions with similar properties?</a:t>
            </a:r>
            <a:endParaRPr lang="en-US" dirty="0"/>
          </a:p>
        </p:txBody>
      </p:sp>
      <p:sp>
        <p:nvSpPr>
          <p:cNvPr id="23" name="AutoShape 2" descr="Image result for envelope"/>
          <p:cNvSpPr>
            <a:spLocks noChangeAspect="1" noChangeArrowheads="1"/>
          </p:cNvSpPr>
          <p:nvPr/>
        </p:nvSpPr>
        <p:spPr bwMode="auto">
          <a:xfrm>
            <a:off x="155575" y="-122939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0560" y="1681674"/>
            <a:ext cx="1327978" cy="2108849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 rot="20734700">
            <a:off x="1219952" y="4766132"/>
            <a:ext cx="2677510" cy="1503010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When open, it’s easy to close, no special knowledge or key needed</a:t>
            </a:r>
          </a:p>
        </p:txBody>
      </p:sp>
      <p:cxnSp>
        <p:nvCxnSpPr>
          <p:cNvPr id="14" name="Straight Arrow Connector 13"/>
          <p:cNvCxnSpPr>
            <a:stCxn id="13" idx="0"/>
          </p:cNvCxnSpPr>
          <p:nvPr/>
        </p:nvCxnSpPr>
        <p:spPr>
          <a:xfrm flipH="1" flipV="1">
            <a:off x="1956447" y="3790523"/>
            <a:ext cx="415093" cy="99929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 rot="20734700">
            <a:off x="4525456" y="4676793"/>
            <a:ext cx="2677510" cy="1503010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Once closed, not so easy to get open without key</a:t>
            </a:r>
          </a:p>
        </p:txBody>
      </p:sp>
      <p:cxnSp>
        <p:nvCxnSpPr>
          <p:cNvPr id="19" name="Straight Arrow Connector 18"/>
          <p:cNvCxnSpPr>
            <a:stCxn id="18" idx="0"/>
            <a:endCxn id="6" idx="2"/>
          </p:cNvCxnSpPr>
          <p:nvPr/>
        </p:nvCxnSpPr>
        <p:spPr>
          <a:xfrm flipH="1" flipV="1">
            <a:off x="4454549" y="3790523"/>
            <a:ext cx="1222495" cy="90995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284" y="179979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93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1481" y="2051494"/>
            <a:ext cx="2456808" cy="1628971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84884" y="321835"/>
            <a:ext cx="10515600" cy="1325563"/>
          </a:xfrm>
        </p:spPr>
        <p:txBody>
          <a:bodyPr/>
          <a:lstStyle/>
          <a:p>
            <a:r>
              <a:rPr lang="en-US" dirty="0" smtClean="0"/>
              <a:t>Asymmetric Key Cryptography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3324194" y="4600792"/>
            <a:ext cx="5491383" cy="1580997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Alice has a key that she keeps private  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She leaves open locks in public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884" y="3329497"/>
            <a:ext cx="2067017" cy="274036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6961" y="3329497"/>
            <a:ext cx="1991542" cy="274036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977" y="1805583"/>
            <a:ext cx="807364" cy="807364"/>
          </a:xfrm>
          <a:prstGeom prst="rect">
            <a:avLst/>
          </a:prstGeom>
        </p:spPr>
      </p:pic>
      <p:sp>
        <p:nvSpPr>
          <p:cNvPr id="23" name="AutoShape 2" descr="Image result for envelope"/>
          <p:cNvSpPr>
            <a:spLocks noChangeAspect="1" noChangeArrowheads="1"/>
          </p:cNvSpPr>
          <p:nvPr/>
        </p:nvSpPr>
        <p:spPr bwMode="auto">
          <a:xfrm>
            <a:off x="155575" y="-122939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0" name="Straight Arrow Connector 39"/>
          <p:cNvCxnSpPr>
            <a:stCxn id="22" idx="2"/>
            <a:endCxn id="17" idx="0"/>
          </p:cNvCxnSpPr>
          <p:nvPr/>
        </p:nvCxnSpPr>
        <p:spPr>
          <a:xfrm>
            <a:off x="1906659" y="2612947"/>
            <a:ext cx="11734" cy="71655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54799" y="2612947"/>
            <a:ext cx="769263" cy="76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5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6543</TotalTime>
  <Words>393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Introduction to Cryptography</vt:lpstr>
      <vt:lpstr>Introduction to Cryptography</vt:lpstr>
      <vt:lpstr>Symmetric Key Cryptography</vt:lpstr>
      <vt:lpstr>Symmetric Key Cryptography</vt:lpstr>
      <vt:lpstr>Symmetric Key Cryptography</vt:lpstr>
      <vt:lpstr>Tweet Example (One Time Pad / Crib)</vt:lpstr>
      <vt:lpstr>Block and Stream Ciphers</vt:lpstr>
      <vt:lpstr>Asymmetric Key Cryptography (Trapdoor function)</vt:lpstr>
      <vt:lpstr>Asymmetric Key Cryptography</vt:lpstr>
      <vt:lpstr>Asymmetric Key Cryptography</vt:lpstr>
      <vt:lpstr>Asymmetric Key Cryptography</vt:lpstr>
    </vt:vector>
  </TitlesOfParts>
  <Company>USU Research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Polymorphism</dc:title>
  <dc:creator>Nate Jensen</dc:creator>
  <cp:lastModifiedBy>Nate Jensen</cp:lastModifiedBy>
  <cp:revision>94</cp:revision>
  <dcterms:created xsi:type="dcterms:W3CDTF">2018-03-23T01:21:11Z</dcterms:created>
  <dcterms:modified xsi:type="dcterms:W3CDTF">2018-08-28T05:45:36Z</dcterms:modified>
</cp:coreProperties>
</file>